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3EB2-9532-1398-313C-65EA8AE66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F64E9-D6FF-D7E6-4BC4-D9C743CA4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3B975-C6F1-754A-7EE4-6A28ECB9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7AB3-6A3D-4EF8-8E40-4246086239E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F4226-3E8A-53F6-7F73-94A250BF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96F00-8D94-395E-D1DF-7B712F70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A63C-B3A2-44D2-AE1B-B9B4900B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3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BA861-0CAE-0B2A-EFBD-43EB45E32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A5486-8573-4539-57BC-886C3FD8D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762B4-7A7F-B00A-2269-7A4D97A8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7AB3-6A3D-4EF8-8E40-4246086239E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32C1D-5087-6772-8823-B1CB3866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04E6-1FD3-F95E-372F-F28B47118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A63C-B3A2-44D2-AE1B-B9B4900B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6CEA9D-129E-B785-0521-473BE291B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92920-8993-C2C3-34D7-8D1E5AAA9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19E1F-BAE8-83D9-9AF3-50A01D39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7AB3-6A3D-4EF8-8E40-4246086239E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BD5AC-8CA2-5A6C-D58E-A618F90A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1561D-1F4A-EC1F-1D71-F8E75EB6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A63C-B3A2-44D2-AE1B-B9B4900B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3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AEA21-0D0C-0B74-B4DA-5C1E6F238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E6FC-2563-61AC-6298-E2464584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F5859-F316-17C2-2EF0-6CB410B0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7AB3-6A3D-4EF8-8E40-4246086239E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4E518-BA84-DA18-58C5-A93E366B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9691-094A-903A-1A02-A5F365D4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A63C-B3A2-44D2-AE1B-B9B4900B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5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B711E-461B-114D-EDF0-F66859D5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B97B9-2834-1B74-E35C-2AA242030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336C4-1016-81F9-C8FF-92F6CA37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7AB3-6A3D-4EF8-8E40-4246086239E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9E7D5-289A-FFAA-812D-A2D244C1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73DF9-7FB1-CE71-FCAD-8F3A2BA0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A63C-B3A2-44D2-AE1B-B9B4900B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9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3900B-8B3D-DE50-0846-88386E7E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09BDB-FACF-E9EF-5FB0-9675CFB57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6BD3D-F5AB-3893-4AA8-10894FEC7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967D-CBD4-86B5-D371-2CEC8E58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7AB3-6A3D-4EF8-8E40-4246086239E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386F5-380B-6B49-7164-7396BCB9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2C908-6DBF-F1D0-7E94-55D85ADE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A63C-B3A2-44D2-AE1B-B9B4900B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0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27AA-52AD-2C9B-DE05-A4F5262B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23158-2E50-5F18-0AE7-7F9333661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49958-3DD3-802A-45D5-21AA18F38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75F326-BBEA-190D-0301-2B50D28D6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18689-ECBB-6E22-9A44-C44C8BAC1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6F4C4A-8E8B-1733-C502-C4371FB3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7AB3-6A3D-4EF8-8E40-4246086239E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4CCEA8-1ED7-06C3-4255-42654AEA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70BF8-9F94-E5A2-AD7E-41E281C2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A63C-B3A2-44D2-AE1B-B9B4900B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C39A-ADFF-AB6E-F390-11B0D410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5AB32-17E6-8E19-1A7E-13255864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7AB3-6A3D-4EF8-8E40-4246086239E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17F43-E3EC-A4FE-68F9-5DB763E2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50A9A-1CD0-859E-1F4C-7F8FC6FF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A63C-B3A2-44D2-AE1B-B9B4900B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1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7A3257-488F-FCC3-FB83-56F5D843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7AB3-6A3D-4EF8-8E40-4246086239E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BF81A-2AF3-8DA2-C015-CE1D6FB9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D491B-B9F7-BBD9-2A2C-414E85D1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A63C-B3A2-44D2-AE1B-B9B4900B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8611-05D4-DD59-B9E0-0CBF4779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1722D-EFFB-634A-619B-4B0EA4932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6538E-F45A-265C-DD9D-1DE1FC6F1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93C2A-AF57-0069-54C2-BBA8B790B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7AB3-6A3D-4EF8-8E40-4246086239E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A485E-30C9-E8D2-89E1-E3A9C6BD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A068A-008B-0ED7-1435-25696C91F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A63C-B3A2-44D2-AE1B-B9B4900B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3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B67C-2DC0-819D-CC7B-64DC584F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715466-991A-1730-AC5D-424EBD4B0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C38E2-F59C-928F-94BE-08886C06C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3176C-2F4A-0011-35E5-7BD1C8A1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7AB3-6A3D-4EF8-8E40-4246086239E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B875C-B8E6-F81F-5AA6-E687B65A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5D9B7-356D-1ED0-B01B-41A7A309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A63C-B3A2-44D2-AE1B-B9B4900B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4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160975-B870-94B0-4796-83F0CC36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6846F-4E47-0419-506B-10489CBBA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DDED1-6B0A-5A59-430F-34529887C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E7AB3-6A3D-4EF8-8E40-4246086239E1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E3DE4-130E-901F-F194-05F021FB6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8B0DB-65EA-D8AC-BA4B-08D609521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1A63C-B3A2-44D2-AE1B-B9B4900B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3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137D-6E8E-FCB5-82B7-57DC109FA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y-AM"/>
              <a:t>Մի անսովոր թթվի բաղադրատոմս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9C95B-357A-3BF9-6826-307DBC5B4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y-AM" dirty="0"/>
              <a:t>Ադրինա Անդոնեան</a:t>
            </a:r>
          </a:p>
        </p:txBody>
      </p:sp>
    </p:spTree>
    <p:extLst>
      <p:ext uri="{BB962C8B-B14F-4D97-AF65-F5344CB8AC3E}">
        <p14:creationId xmlns:p14="http://schemas.microsoft.com/office/powerpoint/2010/main" val="350268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67B5-C7CD-721A-6995-0BDE0CA6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Խաղողի թթու</a:t>
            </a:r>
            <a:br>
              <a:rPr lang="hy-AM" dirty="0"/>
            </a:br>
            <a:r>
              <a:rPr lang="hy-AM" sz="2400" dirty="0"/>
              <a:t>ԲԱՂԱԴՐԻՉՆԵՐ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4C18F-9053-85ED-6EA4-2CA3ED011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y-AM" dirty="0"/>
              <a:t>․ խաղող</a:t>
            </a:r>
          </a:p>
          <a:p>
            <a:r>
              <a:rPr lang="hy-AM" dirty="0"/>
              <a:t>․ աղաջուր</a:t>
            </a:r>
          </a:p>
          <a:p>
            <a:r>
              <a:rPr lang="hy-AM" dirty="0"/>
              <a:t>․ դափնու տերև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1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4A2FDE-644C-65C9-0302-812F304F5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247616"/>
            <a:ext cx="4772076" cy="31813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53276-362C-169E-BE3A-9205776A9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08" y="507067"/>
            <a:ext cx="4576141" cy="2662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AFC394-79FA-8ADE-19DA-2C73CFE45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3818475"/>
            <a:ext cx="2918145" cy="291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8DD29E-E063-144E-0E70-729804CA5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79" y="3601147"/>
            <a:ext cx="5181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1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236E-188F-2D60-0F4E-0062852D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Պատրաստման եղանակը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FC83-EA56-0DDB-F32C-7AC101F16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y-AM" dirty="0"/>
              <a:t>Խաղողը լվացնում ենք</a:t>
            </a:r>
          </a:p>
          <a:p>
            <a:pPr marL="514350" indent="-514350">
              <a:buFont typeface="+mj-lt"/>
              <a:buAutoNum type="arabicPeriod"/>
            </a:pPr>
            <a:r>
              <a:rPr lang="hy-AM" dirty="0"/>
              <a:t>Կտրում ենք ու ճզմում</a:t>
            </a:r>
          </a:p>
          <a:p>
            <a:pPr marL="514350" indent="-514350">
              <a:buFont typeface="+mj-lt"/>
              <a:buAutoNum type="arabicPeriod"/>
            </a:pPr>
            <a:r>
              <a:rPr lang="hy-AM" dirty="0"/>
              <a:t>Թողում ենք մի քանի օր սառը տեղ</a:t>
            </a:r>
          </a:p>
          <a:p>
            <a:pPr marL="514350" indent="-514350">
              <a:buFont typeface="+mj-lt"/>
              <a:buAutoNum type="arabicPeriod"/>
            </a:pPr>
            <a:r>
              <a:rPr lang="hy-AM" dirty="0"/>
              <a:t>Ավելացնում ենք աղաջուր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8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6582-E8CC-93F8-6A5E-36B342FF1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Ահա և իմ անսովոր թթուն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C7F74-8FD8-C0D4-4372-367BB9186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05" y="1825625"/>
            <a:ext cx="2448790" cy="4351338"/>
          </a:xfrm>
        </p:spPr>
      </p:pic>
    </p:spTree>
    <p:extLst>
      <p:ext uri="{BB962C8B-B14F-4D97-AF65-F5344CB8AC3E}">
        <p14:creationId xmlns:p14="http://schemas.microsoft.com/office/powerpoint/2010/main" val="4175105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41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Մի անսովոր թթվի բաղադրատոմս</vt:lpstr>
      <vt:lpstr>Խաղողի թթու ԲԱՂԱԴՐԻՉՆԵՐ</vt:lpstr>
      <vt:lpstr>PowerPoint Presentation</vt:lpstr>
      <vt:lpstr>Պատրաստման եղանակը</vt:lpstr>
      <vt:lpstr>Ահա և իմ անսովոր թթուն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Մի անսովոր թթվի  բաղադրատոմս</dc:title>
  <dc:creator>HYDOUK ANDONYAN</dc:creator>
  <cp:lastModifiedBy>HYDOUK ANDONYAN</cp:lastModifiedBy>
  <cp:revision>7</cp:revision>
  <dcterms:created xsi:type="dcterms:W3CDTF">2022-11-07T16:50:17Z</dcterms:created>
  <dcterms:modified xsi:type="dcterms:W3CDTF">2022-11-11T16:07:16Z</dcterms:modified>
</cp:coreProperties>
</file>